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481743-3EAB-4C0A-8B60-0864305F24B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309C75-40E0-4AE8-A36E-E36630090F33}">
      <dgm:prSet phldrT="[Text]" custT="1"/>
      <dgm:spPr/>
      <dgm:t>
        <a:bodyPr/>
        <a:lstStyle/>
        <a:p>
          <a:r>
            <a:rPr lang="en-US" sz="2400" b="1" i="1" dirty="0" smtClean="0">
              <a:latin typeface="Calibri" pitchFamily="34" charset="0"/>
              <a:cs typeface="Calibri" pitchFamily="34" charset="0"/>
            </a:rPr>
            <a:t>Overloaded core capacity</a:t>
          </a:r>
          <a:endParaRPr lang="en-US" sz="2400" b="1" dirty="0"/>
        </a:p>
      </dgm:t>
    </dgm:pt>
    <dgm:pt modelId="{409C446E-CB4E-4E56-8C56-93F3FC4454AF}" type="parTrans" cxnId="{B36E059D-A878-45C3-85D3-DBED897386E4}">
      <dgm:prSet/>
      <dgm:spPr/>
      <dgm:t>
        <a:bodyPr/>
        <a:lstStyle/>
        <a:p>
          <a:endParaRPr lang="en-US" sz="1400" b="1"/>
        </a:p>
      </dgm:t>
    </dgm:pt>
    <dgm:pt modelId="{AF1E8D97-26FF-4968-AD11-4CBE34A92200}" type="sibTrans" cxnId="{B36E059D-A878-45C3-85D3-DBED897386E4}">
      <dgm:prSet/>
      <dgm:spPr/>
      <dgm:t>
        <a:bodyPr/>
        <a:lstStyle/>
        <a:p>
          <a:endParaRPr lang="en-US" sz="1400" b="1"/>
        </a:p>
      </dgm:t>
    </dgm:pt>
    <dgm:pt modelId="{5E89A955-0446-4311-A753-2D3F0FE7404E}">
      <dgm:prSet phldrT="[Text]" custT="1"/>
      <dgm:spPr/>
      <dgm:t>
        <a:bodyPr/>
        <a:lstStyle/>
        <a:p>
          <a:r>
            <a:rPr lang="en-US" sz="2400" b="1" i="1" dirty="0" smtClean="0">
              <a:latin typeface="Calibri" pitchFamily="34" charset="0"/>
              <a:cs typeface="Calibri" pitchFamily="34" charset="0"/>
            </a:rPr>
            <a:t>Core identification problem</a:t>
          </a:r>
          <a:endParaRPr lang="en-US" sz="2400" b="1" dirty="0"/>
        </a:p>
      </dgm:t>
    </dgm:pt>
    <dgm:pt modelId="{52BC9314-6B2F-4C02-A551-FE10E70AD57D}" type="parTrans" cxnId="{34095798-6B79-41F5-ABD1-9C7B8A303096}">
      <dgm:prSet/>
      <dgm:spPr/>
      <dgm:t>
        <a:bodyPr/>
        <a:lstStyle/>
        <a:p>
          <a:endParaRPr lang="en-US" sz="1400" b="1"/>
        </a:p>
      </dgm:t>
    </dgm:pt>
    <dgm:pt modelId="{500714D1-E9C9-477A-A711-2FC4BAD6343C}" type="sibTrans" cxnId="{34095798-6B79-41F5-ABD1-9C7B8A303096}">
      <dgm:prSet/>
      <dgm:spPr/>
      <dgm:t>
        <a:bodyPr/>
        <a:lstStyle/>
        <a:p>
          <a:endParaRPr lang="en-US" sz="1400" b="1"/>
        </a:p>
      </dgm:t>
    </dgm:pt>
    <dgm:pt modelId="{6AC0DDD5-2F66-42DE-B991-9FB427FAA56D}">
      <dgm:prSet custT="1"/>
      <dgm:spPr/>
      <dgm:t>
        <a:bodyPr/>
        <a:lstStyle/>
        <a:p>
          <a:r>
            <a:rPr lang="en-US" sz="2400" b="1" i="1" smtClean="0">
              <a:latin typeface="Calibri" pitchFamily="34" charset="0"/>
              <a:cs typeface="Calibri" pitchFamily="34" charset="0"/>
            </a:rPr>
            <a:t>Extensive numbers of damaged cores</a:t>
          </a:r>
          <a:endParaRPr lang="en-US" sz="2400" b="1" i="1" dirty="0">
            <a:latin typeface="Calibri" pitchFamily="34" charset="0"/>
            <a:cs typeface="Calibri" pitchFamily="34" charset="0"/>
          </a:endParaRPr>
        </a:p>
      </dgm:t>
    </dgm:pt>
    <dgm:pt modelId="{D6D02F7C-1EBF-4110-83B5-8B7E71E7AC8A}" type="parTrans" cxnId="{64A71637-B4E4-4C7F-90CC-B7E8A6BE3BB8}">
      <dgm:prSet/>
      <dgm:spPr/>
      <dgm:t>
        <a:bodyPr/>
        <a:lstStyle/>
        <a:p>
          <a:endParaRPr lang="en-US" sz="1400" b="1"/>
        </a:p>
      </dgm:t>
    </dgm:pt>
    <dgm:pt modelId="{3F3A8FB5-847E-4F50-896E-CA62DA2095A1}" type="sibTrans" cxnId="{64A71637-B4E4-4C7F-90CC-B7E8A6BE3BB8}">
      <dgm:prSet/>
      <dgm:spPr/>
      <dgm:t>
        <a:bodyPr/>
        <a:lstStyle/>
        <a:p>
          <a:endParaRPr lang="en-US" sz="1400" b="1"/>
        </a:p>
      </dgm:t>
    </dgm:pt>
    <dgm:pt modelId="{9ADF5585-B349-48D0-8C62-D326D06138FE}">
      <dgm:prSet custT="1"/>
      <dgm:spPr/>
      <dgm:t>
        <a:bodyPr/>
        <a:lstStyle/>
        <a:p>
          <a:r>
            <a:rPr lang="en-US" sz="2400" b="1" i="1" smtClean="0">
              <a:latin typeface="Calibri" pitchFamily="34" charset="0"/>
              <a:cs typeface="Calibri" pitchFamily="34" charset="0"/>
            </a:rPr>
            <a:t>Splicing sleeves out of tray</a:t>
          </a:r>
          <a:endParaRPr lang="en-US" sz="2400" b="1" i="1" dirty="0" smtClean="0">
            <a:latin typeface="Calibri" pitchFamily="34" charset="0"/>
            <a:cs typeface="Calibri" pitchFamily="34" charset="0"/>
          </a:endParaRPr>
        </a:p>
      </dgm:t>
    </dgm:pt>
    <dgm:pt modelId="{D5F571B7-53A8-4D4B-B236-64A2F6E0D7CF}" type="parTrans" cxnId="{6354F155-28F6-4788-AE35-AE208029D2A1}">
      <dgm:prSet/>
      <dgm:spPr/>
      <dgm:t>
        <a:bodyPr/>
        <a:lstStyle/>
        <a:p>
          <a:endParaRPr lang="en-US" sz="1400" b="1"/>
        </a:p>
      </dgm:t>
    </dgm:pt>
    <dgm:pt modelId="{3DC4F230-0313-44C0-AE8F-59A4DDFAB1DF}" type="sibTrans" cxnId="{6354F155-28F6-4788-AE35-AE208029D2A1}">
      <dgm:prSet/>
      <dgm:spPr/>
      <dgm:t>
        <a:bodyPr/>
        <a:lstStyle/>
        <a:p>
          <a:endParaRPr lang="en-US" sz="1400" b="1"/>
        </a:p>
      </dgm:t>
    </dgm:pt>
    <dgm:pt modelId="{DB2CB3E1-B933-4599-A583-7DD585EA6B46}">
      <dgm:prSet custT="1"/>
      <dgm:spPr/>
      <dgm:t>
        <a:bodyPr/>
        <a:lstStyle/>
        <a:p>
          <a:r>
            <a:rPr lang="en-US" sz="2400" b="1" i="1" u="none" smtClean="0">
              <a:latin typeface="Calibri" pitchFamily="34" charset="0"/>
              <a:cs typeface="Calibri" pitchFamily="34" charset="0"/>
            </a:rPr>
            <a:t>Inappropriate core latching</a:t>
          </a:r>
          <a:endParaRPr lang="en-US" sz="2400" b="1" i="1" dirty="0">
            <a:latin typeface="Calibri" pitchFamily="34" charset="0"/>
            <a:cs typeface="Calibri" pitchFamily="34" charset="0"/>
          </a:endParaRPr>
        </a:p>
      </dgm:t>
    </dgm:pt>
    <dgm:pt modelId="{63BF84C8-B09E-45BD-B49A-9197B380789B}" type="parTrans" cxnId="{700622AF-266F-4368-8B24-DCA10F7DFF58}">
      <dgm:prSet/>
      <dgm:spPr/>
      <dgm:t>
        <a:bodyPr/>
        <a:lstStyle/>
        <a:p>
          <a:endParaRPr lang="en-US" sz="1400" b="1"/>
        </a:p>
      </dgm:t>
    </dgm:pt>
    <dgm:pt modelId="{6B907052-D4AB-42E4-A2F7-134EA1DCE647}" type="sibTrans" cxnId="{700622AF-266F-4368-8B24-DCA10F7DFF58}">
      <dgm:prSet/>
      <dgm:spPr/>
      <dgm:t>
        <a:bodyPr/>
        <a:lstStyle/>
        <a:p>
          <a:endParaRPr lang="en-US" sz="1400" b="1"/>
        </a:p>
      </dgm:t>
    </dgm:pt>
    <dgm:pt modelId="{E21A8F3B-8B07-4006-A346-A22C0768583E}">
      <dgm:prSet custT="1"/>
      <dgm:spPr/>
      <dgm:t>
        <a:bodyPr/>
        <a:lstStyle/>
        <a:p>
          <a:r>
            <a:rPr lang="en-US" sz="2400" b="1" i="1" u="none" smtClean="0">
              <a:latin typeface="Calibri" pitchFamily="34" charset="0"/>
              <a:cs typeface="Calibri" pitchFamily="34" charset="0"/>
            </a:rPr>
            <a:t>GCO frame found on critical situation</a:t>
          </a:r>
          <a:endParaRPr lang="en-US" sz="2400" b="1" i="1" dirty="0" smtClean="0">
            <a:latin typeface="Calibri" pitchFamily="34" charset="0"/>
            <a:cs typeface="Calibri" pitchFamily="34" charset="0"/>
          </a:endParaRPr>
        </a:p>
      </dgm:t>
    </dgm:pt>
    <dgm:pt modelId="{092172EA-2FDE-4077-9A22-2794C6AA1992}" type="parTrans" cxnId="{843B21D6-75BC-4CBE-A276-9678D0FF5032}">
      <dgm:prSet/>
      <dgm:spPr/>
      <dgm:t>
        <a:bodyPr/>
        <a:lstStyle/>
        <a:p>
          <a:endParaRPr lang="en-US" sz="1400" b="1"/>
        </a:p>
      </dgm:t>
    </dgm:pt>
    <dgm:pt modelId="{34A87F09-1A33-4492-9A99-0DCF2D177E65}" type="sibTrans" cxnId="{843B21D6-75BC-4CBE-A276-9678D0FF5032}">
      <dgm:prSet/>
      <dgm:spPr/>
      <dgm:t>
        <a:bodyPr/>
        <a:lstStyle/>
        <a:p>
          <a:endParaRPr lang="en-US" sz="1400" b="1"/>
        </a:p>
      </dgm:t>
    </dgm:pt>
    <dgm:pt modelId="{6E740389-B8E5-4A09-AB53-5C74A72E283A}">
      <dgm:prSet custT="1"/>
      <dgm:spPr/>
      <dgm:t>
        <a:bodyPr/>
        <a:lstStyle/>
        <a:p>
          <a:r>
            <a:rPr lang="en-US" sz="2400" b="1" i="1" smtClean="0">
              <a:latin typeface="Calibri" pitchFamily="34" charset="0"/>
              <a:cs typeface="Calibri" pitchFamily="34" charset="0"/>
            </a:rPr>
            <a:t>Multiple operation on single tube</a:t>
          </a:r>
          <a:endParaRPr lang="en-US" sz="2400" b="1" i="1" dirty="0" smtClean="0">
            <a:latin typeface="Calibri" pitchFamily="34" charset="0"/>
            <a:cs typeface="Calibri" pitchFamily="34" charset="0"/>
          </a:endParaRPr>
        </a:p>
      </dgm:t>
    </dgm:pt>
    <dgm:pt modelId="{11079158-95D5-4F18-B6F1-C50A09452314}" type="parTrans" cxnId="{E7C881E0-C909-4386-AB0D-C8E8B732B00A}">
      <dgm:prSet/>
      <dgm:spPr/>
      <dgm:t>
        <a:bodyPr/>
        <a:lstStyle/>
        <a:p>
          <a:endParaRPr lang="en-US" sz="1400" b="1"/>
        </a:p>
      </dgm:t>
    </dgm:pt>
    <dgm:pt modelId="{09C59EAC-C758-40B6-B0CA-2B6A3A411D8F}" type="sibTrans" cxnId="{E7C881E0-C909-4386-AB0D-C8E8B732B00A}">
      <dgm:prSet/>
      <dgm:spPr/>
      <dgm:t>
        <a:bodyPr/>
        <a:lstStyle/>
        <a:p>
          <a:endParaRPr lang="en-US" sz="1400" b="1"/>
        </a:p>
      </dgm:t>
    </dgm:pt>
    <dgm:pt modelId="{A7CE0D52-65E8-485B-A32D-3B874C2BB495}">
      <dgm:prSet/>
      <dgm:spPr/>
      <dgm:t>
        <a:bodyPr/>
        <a:lstStyle/>
        <a:p>
          <a:r>
            <a:rPr lang="en-US" b="1" i="1" dirty="0" smtClean="0">
              <a:latin typeface="Calibri" pitchFamily="34" charset="0"/>
              <a:cs typeface="Calibri" pitchFamily="34" charset="0"/>
            </a:rPr>
            <a:t>GCO body condition is not suitable</a:t>
          </a:r>
        </a:p>
      </dgm:t>
    </dgm:pt>
    <dgm:pt modelId="{C0AA9E90-71A2-4B6D-93DA-0E0957D8874A}" type="parTrans" cxnId="{0830EF4E-CFAA-43A8-8E30-4F493171BE9B}">
      <dgm:prSet/>
      <dgm:spPr/>
      <dgm:t>
        <a:bodyPr/>
        <a:lstStyle/>
        <a:p>
          <a:endParaRPr lang="en-US"/>
        </a:p>
      </dgm:t>
    </dgm:pt>
    <dgm:pt modelId="{32777EFF-38C3-4C7B-90AA-6676EEFD8977}" type="sibTrans" cxnId="{0830EF4E-CFAA-43A8-8E30-4F493171BE9B}">
      <dgm:prSet/>
      <dgm:spPr/>
      <dgm:t>
        <a:bodyPr/>
        <a:lstStyle/>
        <a:p>
          <a:endParaRPr lang="en-US"/>
        </a:p>
      </dgm:t>
    </dgm:pt>
    <dgm:pt modelId="{2D3D6F90-00D4-4711-ABC9-90436C5FC929}" type="pres">
      <dgm:prSet presAssocID="{9F481743-3EAB-4C0A-8B60-0864305F24B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FC2D822-B5B3-4EBE-A3CA-74846AA2C0A0}" type="pres">
      <dgm:prSet presAssocID="{40309C75-40E0-4AE8-A36E-E36630090F33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19FB6A-07E5-4906-9CFE-5D0C471CD462}" type="pres">
      <dgm:prSet presAssocID="{AF1E8D97-26FF-4968-AD11-4CBE34A92200}" presName="spacer" presStyleCnt="0"/>
      <dgm:spPr/>
    </dgm:pt>
    <dgm:pt modelId="{9A507688-8D28-45F9-AC2E-8CE920BB63CF}" type="pres">
      <dgm:prSet presAssocID="{5E89A955-0446-4311-A753-2D3F0FE7404E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75158-2232-429E-ABFE-3C81D68B473E}" type="pres">
      <dgm:prSet presAssocID="{500714D1-E9C9-477A-A711-2FC4BAD6343C}" presName="spacer" presStyleCnt="0"/>
      <dgm:spPr/>
    </dgm:pt>
    <dgm:pt modelId="{9E7D4340-391A-4A8D-BC03-74678D20033D}" type="pres">
      <dgm:prSet presAssocID="{6AC0DDD5-2F66-42DE-B991-9FB427FAA56D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EC9BF1-FCC8-44EB-9477-C9B4252D5348}" type="pres">
      <dgm:prSet presAssocID="{3F3A8FB5-847E-4F50-896E-CA62DA2095A1}" presName="spacer" presStyleCnt="0"/>
      <dgm:spPr/>
    </dgm:pt>
    <dgm:pt modelId="{03C5B3A5-8361-480D-90E7-B17CBCD84B93}" type="pres">
      <dgm:prSet presAssocID="{9ADF5585-B349-48D0-8C62-D326D06138FE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BC9CB5-37B9-43C3-B068-20506D5DE2C6}" type="pres">
      <dgm:prSet presAssocID="{3DC4F230-0313-44C0-AE8F-59A4DDFAB1DF}" presName="spacer" presStyleCnt="0"/>
      <dgm:spPr/>
    </dgm:pt>
    <dgm:pt modelId="{DCB83CE5-4ED3-40E1-93CB-D6809203CB3D}" type="pres">
      <dgm:prSet presAssocID="{DB2CB3E1-B933-4599-A583-7DD585EA6B46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67A961-A30C-4122-8F53-7F09479631C2}" type="pres">
      <dgm:prSet presAssocID="{6B907052-D4AB-42E4-A2F7-134EA1DCE647}" presName="spacer" presStyleCnt="0"/>
      <dgm:spPr/>
    </dgm:pt>
    <dgm:pt modelId="{DBE79769-98FF-42A5-8A2D-5CD83C093001}" type="pres">
      <dgm:prSet presAssocID="{E21A8F3B-8B07-4006-A346-A22C0768583E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1A9743-C069-4EAD-9D07-5EC55B2FE1CF}" type="pres">
      <dgm:prSet presAssocID="{34A87F09-1A33-4492-9A99-0DCF2D177E65}" presName="spacer" presStyleCnt="0"/>
      <dgm:spPr/>
    </dgm:pt>
    <dgm:pt modelId="{BE3DCD6D-9F93-4D86-AD05-49CDC0509913}" type="pres">
      <dgm:prSet presAssocID="{6E740389-B8E5-4A09-AB53-5C74A72E283A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79C588-2C3D-4C5E-A39F-51607E1315E5}" type="pres">
      <dgm:prSet presAssocID="{09C59EAC-C758-40B6-B0CA-2B6A3A411D8F}" presName="spacer" presStyleCnt="0"/>
      <dgm:spPr/>
    </dgm:pt>
    <dgm:pt modelId="{7AD80E26-2924-4F9A-B162-0E13E64F3D12}" type="pres">
      <dgm:prSet presAssocID="{A7CE0D52-65E8-485B-A32D-3B874C2BB495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1EB4E0-7D4B-46FA-A3D2-FA8B595C89F0}" type="presOf" srcId="{6E740389-B8E5-4A09-AB53-5C74A72E283A}" destId="{BE3DCD6D-9F93-4D86-AD05-49CDC0509913}" srcOrd="0" destOrd="0" presId="urn:microsoft.com/office/officeart/2005/8/layout/vList2"/>
    <dgm:cxn modelId="{6354F155-28F6-4788-AE35-AE208029D2A1}" srcId="{9F481743-3EAB-4C0A-8B60-0864305F24B8}" destId="{9ADF5585-B349-48D0-8C62-D326D06138FE}" srcOrd="3" destOrd="0" parTransId="{D5F571B7-53A8-4D4B-B236-64A2F6E0D7CF}" sibTransId="{3DC4F230-0313-44C0-AE8F-59A4DDFAB1DF}"/>
    <dgm:cxn modelId="{64A71637-B4E4-4C7F-90CC-B7E8A6BE3BB8}" srcId="{9F481743-3EAB-4C0A-8B60-0864305F24B8}" destId="{6AC0DDD5-2F66-42DE-B991-9FB427FAA56D}" srcOrd="2" destOrd="0" parTransId="{D6D02F7C-1EBF-4110-83B5-8B7E71E7AC8A}" sibTransId="{3F3A8FB5-847E-4F50-896E-CA62DA2095A1}"/>
    <dgm:cxn modelId="{8FD554A7-2ABD-491A-B972-2F8666DF1A64}" type="presOf" srcId="{5E89A955-0446-4311-A753-2D3F0FE7404E}" destId="{9A507688-8D28-45F9-AC2E-8CE920BB63CF}" srcOrd="0" destOrd="0" presId="urn:microsoft.com/office/officeart/2005/8/layout/vList2"/>
    <dgm:cxn modelId="{700622AF-266F-4368-8B24-DCA10F7DFF58}" srcId="{9F481743-3EAB-4C0A-8B60-0864305F24B8}" destId="{DB2CB3E1-B933-4599-A583-7DD585EA6B46}" srcOrd="4" destOrd="0" parTransId="{63BF84C8-B09E-45BD-B49A-9197B380789B}" sibTransId="{6B907052-D4AB-42E4-A2F7-134EA1DCE647}"/>
    <dgm:cxn modelId="{75C86E42-CD17-4A6B-B515-A7B92D6E457F}" type="presOf" srcId="{E21A8F3B-8B07-4006-A346-A22C0768583E}" destId="{DBE79769-98FF-42A5-8A2D-5CD83C093001}" srcOrd="0" destOrd="0" presId="urn:microsoft.com/office/officeart/2005/8/layout/vList2"/>
    <dgm:cxn modelId="{31D54CDD-5E1A-4E05-9F60-B7FD9629459F}" type="presOf" srcId="{9ADF5585-B349-48D0-8C62-D326D06138FE}" destId="{03C5B3A5-8361-480D-90E7-B17CBCD84B93}" srcOrd="0" destOrd="0" presId="urn:microsoft.com/office/officeart/2005/8/layout/vList2"/>
    <dgm:cxn modelId="{E3A62B06-EFE3-46FD-976E-1836D6D2A68D}" type="presOf" srcId="{A7CE0D52-65E8-485B-A32D-3B874C2BB495}" destId="{7AD80E26-2924-4F9A-B162-0E13E64F3D12}" srcOrd="0" destOrd="0" presId="urn:microsoft.com/office/officeart/2005/8/layout/vList2"/>
    <dgm:cxn modelId="{B36E059D-A878-45C3-85D3-DBED897386E4}" srcId="{9F481743-3EAB-4C0A-8B60-0864305F24B8}" destId="{40309C75-40E0-4AE8-A36E-E36630090F33}" srcOrd="0" destOrd="0" parTransId="{409C446E-CB4E-4E56-8C56-93F3FC4454AF}" sibTransId="{AF1E8D97-26FF-4968-AD11-4CBE34A92200}"/>
    <dgm:cxn modelId="{843B21D6-75BC-4CBE-A276-9678D0FF5032}" srcId="{9F481743-3EAB-4C0A-8B60-0864305F24B8}" destId="{E21A8F3B-8B07-4006-A346-A22C0768583E}" srcOrd="5" destOrd="0" parTransId="{092172EA-2FDE-4077-9A22-2794C6AA1992}" sibTransId="{34A87F09-1A33-4492-9A99-0DCF2D177E65}"/>
    <dgm:cxn modelId="{15350D02-3EEC-4C5F-8F4B-6955B3C3613D}" type="presOf" srcId="{40309C75-40E0-4AE8-A36E-E36630090F33}" destId="{EFC2D822-B5B3-4EBE-A3CA-74846AA2C0A0}" srcOrd="0" destOrd="0" presId="urn:microsoft.com/office/officeart/2005/8/layout/vList2"/>
    <dgm:cxn modelId="{34095798-6B79-41F5-ABD1-9C7B8A303096}" srcId="{9F481743-3EAB-4C0A-8B60-0864305F24B8}" destId="{5E89A955-0446-4311-A753-2D3F0FE7404E}" srcOrd="1" destOrd="0" parTransId="{52BC9314-6B2F-4C02-A551-FE10E70AD57D}" sibTransId="{500714D1-E9C9-477A-A711-2FC4BAD6343C}"/>
    <dgm:cxn modelId="{0830EF4E-CFAA-43A8-8E30-4F493171BE9B}" srcId="{9F481743-3EAB-4C0A-8B60-0864305F24B8}" destId="{A7CE0D52-65E8-485B-A32D-3B874C2BB495}" srcOrd="7" destOrd="0" parTransId="{C0AA9E90-71A2-4B6D-93DA-0E0957D8874A}" sibTransId="{32777EFF-38C3-4C7B-90AA-6676EEFD8977}"/>
    <dgm:cxn modelId="{E7C881E0-C909-4386-AB0D-C8E8B732B00A}" srcId="{9F481743-3EAB-4C0A-8B60-0864305F24B8}" destId="{6E740389-B8E5-4A09-AB53-5C74A72E283A}" srcOrd="6" destOrd="0" parTransId="{11079158-95D5-4F18-B6F1-C50A09452314}" sibTransId="{09C59EAC-C758-40B6-B0CA-2B6A3A411D8F}"/>
    <dgm:cxn modelId="{68DEFAB6-FFB4-4123-A3AE-F5348AE89725}" type="presOf" srcId="{9F481743-3EAB-4C0A-8B60-0864305F24B8}" destId="{2D3D6F90-00D4-4711-ABC9-90436C5FC929}" srcOrd="0" destOrd="0" presId="urn:microsoft.com/office/officeart/2005/8/layout/vList2"/>
    <dgm:cxn modelId="{FBC40FDB-829F-4065-8532-46668334C414}" type="presOf" srcId="{DB2CB3E1-B933-4599-A583-7DD585EA6B46}" destId="{DCB83CE5-4ED3-40E1-93CB-D6809203CB3D}" srcOrd="0" destOrd="0" presId="urn:microsoft.com/office/officeart/2005/8/layout/vList2"/>
    <dgm:cxn modelId="{F2D1A7E3-FFA4-4ACC-9A90-F43408A2DEC3}" type="presOf" srcId="{6AC0DDD5-2F66-42DE-B991-9FB427FAA56D}" destId="{9E7D4340-391A-4A8D-BC03-74678D20033D}" srcOrd="0" destOrd="0" presId="urn:microsoft.com/office/officeart/2005/8/layout/vList2"/>
    <dgm:cxn modelId="{B0ED9010-30D0-4A24-BE7D-92440976758C}" type="presParOf" srcId="{2D3D6F90-00D4-4711-ABC9-90436C5FC929}" destId="{EFC2D822-B5B3-4EBE-A3CA-74846AA2C0A0}" srcOrd="0" destOrd="0" presId="urn:microsoft.com/office/officeart/2005/8/layout/vList2"/>
    <dgm:cxn modelId="{10F29F91-3B62-463B-A448-2188DAB40380}" type="presParOf" srcId="{2D3D6F90-00D4-4711-ABC9-90436C5FC929}" destId="{F419FB6A-07E5-4906-9CFE-5D0C471CD462}" srcOrd="1" destOrd="0" presId="urn:microsoft.com/office/officeart/2005/8/layout/vList2"/>
    <dgm:cxn modelId="{09980604-8EA8-48BC-B484-ECA298674C57}" type="presParOf" srcId="{2D3D6F90-00D4-4711-ABC9-90436C5FC929}" destId="{9A507688-8D28-45F9-AC2E-8CE920BB63CF}" srcOrd="2" destOrd="0" presId="urn:microsoft.com/office/officeart/2005/8/layout/vList2"/>
    <dgm:cxn modelId="{215A4D9C-FA96-4267-8296-93EC2039926B}" type="presParOf" srcId="{2D3D6F90-00D4-4711-ABC9-90436C5FC929}" destId="{9E675158-2232-429E-ABFE-3C81D68B473E}" srcOrd="3" destOrd="0" presId="urn:microsoft.com/office/officeart/2005/8/layout/vList2"/>
    <dgm:cxn modelId="{53ADB272-10AF-4BA2-8CE3-3E1EA35A87B7}" type="presParOf" srcId="{2D3D6F90-00D4-4711-ABC9-90436C5FC929}" destId="{9E7D4340-391A-4A8D-BC03-74678D20033D}" srcOrd="4" destOrd="0" presId="urn:microsoft.com/office/officeart/2005/8/layout/vList2"/>
    <dgm:cxn modelId="{9D121A3B-56BE-4123-A862-F33B505B2682}" type="presParOf" srcId="{2D3D6F90-00D4-4711-ABC9-90436C5FC929}" destId="{66EC9BF1-FCC8-44EB-9477-C9B4252D5348}" srcOrd="5" destOrd="0" presId="urn:microsoft.com/office/officeart/2005/8/layout/vList2"/>
    <dgm:cxn modelId="{E30D176E-018F-4738-A6E9-8D16B41E556E}" type="presParOf" srcId="{2D3D6F90-00D4-4711-ABC9-90436C5FC929}" destId="{03C5B3A5-8361-480D-90E7-B17CBCD84B93}" srcOrd="6" destOrd="0" presId="urn:microsoft.com/office/officeart/2005/8/layout/vList2"/>
    <dgm:cxn modelId="{A49F08CB-D86B-4C19-BE74-616204A22466}" type="presParOf" srcId="{2D3D6F90-00D4-4711-ABC9-90436C5FC929}" destId="{C5BC9CB5-37B9-43C3-B068-20506D5DE2C6}" srcOrd="7" destOrd="0" presId="urn:microsoft.com/office/officeart/2005/8/layout/vList2"/>
    <dgm:cxn modelId="{AABEE44F-96B6-4999-9F71-C35EAB8CA357}" type="presParOf" srcId="{2D3D6F90-00D4-4711-ABC9-90436C5FC929}" destId="{DCB83CE5-4ED3-40E1-93CB-D6809203CB3D}" srcOrd="8" destOrd="0" presId="urn:microsoft.com/office/officeart/2005/8/layout/vList2"/>
    <dgm:cxn modelId="{EF8EBC8F-9EB8-4D91-9ED8-D22922CCAB13}" type="presParOf" srcId="{2D3D6F90-00D4-4711-ABC9-90436C5FC929}" destId="{7867A961-A30C-4122-8F53-7F09479631C2}" srcOrd="9" destOrd="0" presId="urn:microsoft.com/office/officeart/2005/8/layout/vList2"/>
    <dgm:cxn modelId="{C88A91B8-4B99-464C-8612-6597FA9C61F1}" type="presParOf" srcId="{2D3D6F90-00D4-4711-ABC9-90436C5FC929}" destId="{DBE79769-98FF-42A5-8A2D-5CD83C093001}" srcOrd="10" destOrd="0" presId="urn:microsoft.com/office/officeart/2005/8/layout/vList2"/>
    <dgm:cxn modelId="{5F365CE6-10E9-45A4-BD95-8E3275C7ACB6}" type="presParOf" srcId="{2D3D6F90-00D4-4711-ABC9-90436C5FC929}" destId="{3C1A9743-C069-4EAD-9D07-5EC55B2FE1CF}" srcOrd="11" destOrd="0" presId="urn:microsoft.com/office/officeart/2005/8/layout/vList2"/>
    <dgm:cxn modelId="{122170FA-792C-44A0-83F8-00B146348983}" type="presParOf" srcId="{2D3D6F90-00D4-4711-ABC9-90436C5FC929}" destId="{BE3DCD6D-9F93-4D86-AD05-49CDC0509913}" srcOrd="12" destOrd="0" presId="urn:microsoft.com/office/officeart/2005/8/layout/vList2"/>
    <dgm:cxn modelId="{3D855F07-7C18-4D8D-8F40-92637DF75128}" type="presParOf" srcId="{2D3D6F90-00D4-4711-ABC9-90436C5FC929}" destId="{1479C588-2C3D-4C5E-A39F-51607E1315E5}" srcOrd="13" destOrd="0" presId="urn:microsoft.com/office/officeart/2005/8/layout/vList2"/>
    <dgm:cxn modelId="{005A19B2-F65B-4E9E-8C00-6266E5A787F5}" type="presParOf" srcId="{2D3D6F90-00D4-4711-ABC9-90436C5FC929}" destId="{7AD80E26-2924-4F9A-B162-0E13E64F3D12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media/hdphoto1.wdp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wmf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FB2AE-770B-4648-96D7-9B54E273298F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6B886-FF3E-46BA-97AA-AAE017879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96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05A20-1F97-4783-892F-4697A7905CC7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108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05A20-1F97-4783-892F-4697A7905CC7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19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05A20-1F97-4783-892F-4697A7905CC7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162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05A20-1F97-4783-892F-4697A7905CC7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658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05A20-1F97-4783-892F-4697A7905CC7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101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50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770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010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8000" dirty="0">
                <a:solidFill>
                  <a:prstClr val="black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8000" dirty="0">
                <a:solidFill>
                  <a:prstClr val="black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1680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3586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8000" dirty="0">
                <a:solidFill>
                  <a:prstClr val="black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8000" dirty="0">
                <a:solidFill>
                  <a:prstClr val="black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033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5173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9569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373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851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0890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72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074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444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301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553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748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567774E-4393-44B0-9436-DAA41DEDFD36}" type="datetimeFigureOut">
              <a:rPr lang="en-US" smtClean="0">
                <a:solidFill>
                  <a:prstClr val="black"/>
                </a:solidFill>
              </a:rPr>
              <a:pPr/>
              <a:t>2/11/2018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ED20827-B5FE-4E23-BA9D-7A977CEA94E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42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wmf"/><Relationship Id="rId5" Type="http://schemas.openxmlformats.org/officeDocument/2006/relationships/package" Target="../embeddings/Microsoft_Excel_Worksheet1.xlsx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97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b="1" i="1" dirty="0" smtClean="0"/>
              <a:t>PM Activities</a:t>
            </a:r>
            <a:endParaRPr lang="en-US" sz="6600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b="1" i="1" dirty="0" smtClean="0"/>
              <a:t>UG </a:t>
            </a:r>
            <a:r>
              <a:rPr lang="en-US" sz="4000" b="1" i="1" dirty="0"/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4125450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346541" y="190652"/>
            <a:ext cx="2653643" cy="543444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400" b="1" i="1" dirty="0">
                <a:solidFill>
                  <a:prstClr val="white"/>
                </a:solidFill>
                <a:latin typeface="Calibri" panose="020F0502020204030204" pitchFamily="34" charset="0"/>
              </a:rPr>
              <a:t>Primary Findings</a:t>
            </a:r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1272344" y="104322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8403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FC2D822-B5B3-4EBE-A3CA-74846AA2C0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graphicEl>
                                              <a:dgm id="{EFC2D822-B5B3-4EBE-A3CA-74846AA2C0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graphicEl>
                                              <a:dgm id="{EFC2D822-B5B3-4EBE-A3CA-74846AA2C0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9A507688-8D28-45F9-AC2E-8CE920BB63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graphicEl>
                                              <a:dgm id="{9A507688-8D28-45F9-AC2E-8CE920BB63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graphicEl>
                                              <a:dgm id="{9A507688-8D28-45F9-AC2E-8CE920BB63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9E7D4340-391A-4A8D-BC03-74678D2003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graphicEl>
                                              <a:dgm id="{9E7D4340-391A-4A8D-BC03-74678D2003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graphicEl>
                                              <a:dgm id="{9E7D4340-391A-4A8D-BC03-74678D2003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03C5B3A5-8361-480D-90E7-B17CBCD84B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graphicEl>
                                              <a:dgm id="{03C5B3A5-8361-480D-90E7-B17CBCD84B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>
                                            <p:graphicEl>
                                              <a:dgm id="{03C5B3A5-8361-480D-90E7-B17CBCD84B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CB83CE5-4ED3-40E1-93CB-D6809203CB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graphicEl>
                                              <a:dgm id="{DCB83CE5-4ED3-40E1-93CB-D6809203CB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graphicEl>
                                              <a:dgm id="{DCB83CE5-4ED3-40E1-93CB-D6809203CB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BE79769-98FF-42A5-8A2D-5CD83C0930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graphicEl>
                                              <a:dgm id="{DBE79769-98FF-42A5-8A2D-5CD83C0930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graphicEl>
                                              <a:dgm id="{DBE79769-98FF-42A5-8A2D-5CD83C0930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BE3DCD6D-9F93-4D86-AD05-49CDC05099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graphicEl>
                                              <a:dgm id="{BE3DCD6D-9F93-4D86-AD05-49CDC05099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graphicEl>
                                              <a:dgm id="{BE3DCD6D-9F93-4D86-AD05-49CDC05099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7AD80E26-2924-4F9A-B162-0E13E64F3D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>
                                            <p:graphicEl>
                                              <a:dgm id="{7AD80E26-2924-4F9A-B162-0E13E64F3D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graphicEl>
                                              <a:dgm id="{7AD80E26-2924-4F9A-B162-0E13E64F3D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Graphic spid="8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346541" y="190652"/>
            <a:ext cx="3772129" cy="543444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400" b="1" i="1" dirty="0" smtClean="0">
                <a:solidFill>
                  <a:prstClr val="white"/>
                </a:solidFill>
                <a:latin typeface="Calibri" panose="020F0502020204030204" pitchFamily="34" charset="0"/>
              </a:rPr>
              <a:t>Snaps of vulnerable POCs</a:t>
            </a:r>
            <a:endParaRPr lang="en-US" sz="2400" b="1" i="1" dirty="0">
              <a:solidFill>
                <a:prstClr val="white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12" y="1951257"/>
            <a:ext cx="3041545" cy="477044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Rounded Rectangle 4"/>
          <p:cNvSpPr/>
          <p:nvPr/>
        </p:nvSpPr>
        <p:spPr>
          <a:xfrm>
            <a:off x="109182" y="1173708"/>
            <a:ext cx="3316406" cy="586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err="1">
                <a:solidFill>
                  <a:prstClr val="white"/>
                </a:solidFill>
                <a:latin typeface="Calibri" panose="020F0502020204030204" pitchFamily="34" charset="0"/>
              </a:rPr>
              <a:t>Jalkhabar</a:t>
            </a:r>
            <a:r>
              <a:rPr lang="en-US" sz="2000" b="1" i="1" dirty="0">
                <a:solidFill>
                  <a:prstClr val="white"/>
                </a:solidFill>
                <a:latin typeface="Calibri" panose="020F0502020204030204" pitchFamily="34" charset="0"/>
              </a:rPr>
              <a:t> Old POC New GCO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19525" y="1173708"/>
            <a:ext cx="3316406" cy="586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err="1">
                <a:solidFill>
                  <a:prstClr val="white"/>
                </a:solidFill>
                <a:latin typeface="Calibri" panose="020F0502020204030204" pitchFamily="34" charset="0"/>
              </a:rPr>
              <a:t>BanglaCat</a:t>
            </a:r>
            <a:endParaRPr lang="en-US" sz="2000" b="1" i="1" dirty="0">
              <a:solidFill>
                <a:prstClr val="white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292504" y="2678277"/>
            <a:ext cx="4770447" cy="33164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Rounded Rectangle 8"/>
          <p:cNvSpPr/>
          <p:nvPr/>
        </p:nvSpPr>
        <p:spPr>
          <a:xfrm>
            <a:off x="7902571" y="1173708"/>
            <a:ext cx="3779911" cy="586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>
                <a:solidFill>
                  <a:prstClr val="white"/>
                </a:solidFill>
                <a:latin typeface="Calibri" panose="020F0502020204030204" pitchFamily="34" charset="0"/>
              </a:rPr>
              <a:t>Mango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2758" y="2810258"/>
            <a:ext cx="4416410" cy="26351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2758" y="2810258"/>
            <a:ext cx="4416409" cy="26351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5203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346541" y="190652"/>
            <a:ext cx="4645586" cy="543444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400" b="1" i="1" dirty="0" smtClean="0">
                <a:solidFill>
                  <a:prstClr val="white"/>
                </a:solidFill>
                <a:latin typeface="Calibri" panose="020F0502020204030204" pitchFamily="34" charset="0"/>
              </a:rPr>
              <a:t>Snaps of vulnerable POCs(Cont..)</a:t>
            </a:r>
            <a:endParaRPr lang="en-US" sz="2400" b="1" i="1" dirty="0">
              <a:solidFill>
                <a:prstClr val="white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09182" y="1173708"/>
            <a:ext cx="4790368" cy="586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>
                <a:solidFill>
                  <a:prstClr val="white"/>
                </a:solidFill>
                <a:latin typeface="Calibri" panose="020F0502020204030204" pitchFamily="34" charset="0"/>
              </a:rPr>
              <a:t>Gulshan-1 DCC Market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29711" y="1173708"/>
            <a:ext cx="3316406" cy="586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err="1">
                <a:solidFill>
                  <a:prstClr val="white"/>
                </a:solidFill>
                <a:latin typeface="Calibri" panose="020F0502020204030204" pitchFamily="34" charset="0"/>
              </a:rPr>
              <a:t>Gulshan</a:t>
            </a:r>
            <a:r>
              <a:rPr lang="en-US" sz="2000" b="1" i="1" dirty="0">
                <a:solidFill>
                  <a:prstClr val="white"/>
                </a:solidFill>
                <a:latin typeface="Calibri" panose="020F0502020204030204" pitchFamily="34" charset="0"/>
              </a:rPr>
              <a:t> BTCL New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76278" y="1173708"/>
            <a:ext cx="2988343" cy="586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err="1">
                <a:solidFill>
                  <a:prstClr val="white"/>
                </a:solidFill>
                <a:latin typeface="Calibri" panose="020F0502020204030204" pitchFamily="34" charset="0"/>
              </a:rPr>
              <a:t>Birdem</a:t>
            </a:r>
            <a:r>
              <a:rPr lang="en-US" sz="2000" b="1" i="1" dirty="0">
                <a:solidFill>
                  <a:prstClr val="white"/>
                </a:solidFill>
                <a:latin typeface="Calibri" panose="020F0502020204030204" pitchFamily="34" charset="0"/>
              </a:rPr>
              <a:t> Old POC New GCO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524" y="1951256"/>
            <a:ext cx="3179683" cy="47704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82" y="2954834"/>
            <a:ext cx="4929116" cy="27632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6083" y="1951256"/>
            <a:ext cx="3063662" cy="47704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88071" y="1951256"/>
            <a:ext cx="2876550" cy="47704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87318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346541" y="190652"/>
            <a:ext cx="4645586" cy="543444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400" b="1" i="1" dirty="0" smtClean="0">
                <a:solidFill>
                  <a:prstClr val="white"/>
                </a:solidFill>
                <a:latin typeface="Calibri" panose="020F0502020204030204" pitchFamily="34" charset="0"/>
              </a:rPr>
              <a:t>Snaps of vulnerable POCs(Cont..)</a:t>
            </a:r>
            <a:endParaRPr lang="en-US" sz="2400" b="1" i="1" dirty="0">
              <a:solidFill>
                <a:prstClr val="white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04718" y="1173708"/>
            <a:ext cx="3425588" cy="586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err="1">
                <a:solidFill>
                  <a:prstClr val="white"/>
                </a:solidFill>
                <a:latin typeface="Calibri" panose="020F0502020204030204" pitchFamily="34" charset="0"/>
              </a:rPr>
              <a:t>Pubali</a:t>
            </a:r>
            <a:r>
              <a:rPr lang="en-US" sz="2000" b="1" i="1" dirty="0">
                <a:solidFill>
                  <a:prstClr val="white"/>
                </a:solidFill>
                <a:latin typeface="Calibri" panose="020F0502020204030204" pitchFamily="34" charset="0"/>
              </a:rPr>
              <a:t> Bank Old POC Old GCO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299045" y="1173708"/>
            <a:ext cx="3578863" cy="586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err="1">
                <a:solidFill>
                  <a:prstClr val="white"/>
                </a:solidFill>
                <a:latin typeface="Calibri" panose="020F0502020204030204" pitchFamily="34" charset="0"/>
              </a:rPr>
              <a:t>Uday</a:t>
            </a:r>
            <a:r>
              <a:rPr lang="en-US" sz="2000" b="1" i="1" dirty="0">
                <a:solidFill>
                  <a:prstClr val="white"/>
                </a:solidFill>
                <a:latin typeface="Calibri" panose="020F0502020204030204" pitchFamily="34" charset="0"/>
              </a:rPr>
              <a:t> Tower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546648" y="1173708"/>
            <a:ext cx="3114952" cy="586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err="1">
                <a:solidFill>
                  <a:prstClr val="white"/>
                </a:solidFill>
                <a:latin typeface="Calibri" panose="020F0502020204030204" pitchFamily="34" charset="0"/>
              </a:rPr>
              <a:t>Labaid</a:t>
            </a:r>
            <a:r>
              <a:rPr lang="en-US" sz="2000" b="1" i="1" dirty="0">
                <a:solidFill>
                  <a:prstClr val="white"/>
                </a:solidFill>
                <a:latin typeface="Calibri" panose="020F0502020204030204" pitchFamily="34" charset="0"/>
              </a:rPr>
              <a:t> Old POC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21" y="1940865"/>
            <a:ext cx="3234981" cy="48147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46" y="1940865"/>
            <a:ext cx="3328915" cy="48147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744393" y="2786592"/>
            <a:ext cx="4814775" cy="312332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2923" y="2951321"/>
            <a:ext cx="3961226" cy="279386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09045" y="1940863"/>
            <a:ext cx="3116763" cy="481477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5750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2103637" y="1676431"/>
            <a:ext cx="7881977" cy="3693961"/>
          </a:xfrm>
          <a:prstGeom prst="roundRect">
            <a:avLst/>
          </a:prstGeom>
          <a:noFill/>
          <a:ln w="28575">
            <a:solidFill>
              <a:srgbClr val="00B0F0">
                <a:alpha val="3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i="1">
              <a:solidFill>
                <a:prstClr val="white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382554" y="1911500"/>
            <a:ext cx="7201806" cy="3223821"/>
          </a:xfrm>
          <a:prstGeom prst="roundRect">
            <a:avLst/>
          </a:prstGeom>
          <a:solidFill>
            <a:srgbClr val="0070C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i="1" dirty="0">
                <a:solidFill>
                  <a:prstClr val="white"/>
                </a:solidFill>
                <a:latin typeface="Calibri" panose="020F0502020204030204" pitchFamily="34" charset="0"/>
              </a:rPr>
              <a:t>On average</a:t>
            </a:r>
            <a:r>
              <a:rPr lang="en-US" sz="4800" b="1" i="1" dirty="0">
                <a:solidFill>
                  <a:prstClr val="white"/>
                </a:solidFill>
                <a:latin typeface="Calibri" panose="020F0502020204030204" pitchFamily="34" charset="0"/>
              </a:rPr>
              <a:t/>
            </a:r>
            <a:br>
              <a:rPr lang="en-US" sz="4800" b="1" i="1" dirty="0">
                <a:solidFill>
                  <a:prstClr val="white"/>
                </a:solidFill>
                <a:latin typeface="Calibri" panose="020F0502020204030204" pitchFamily="34" charset="0"/>
              </a:rPr>
            </a:br>
            <a:r>
              <a:rPr lang="en-US" sz="8800" b="1" i="1" dirty="0">
                <a:solidFill>
                  <a:srgbClr val="FFC000"/>
                </a:solidFill>
                <a:latin typeface="Calibri" panose="020F0502020204030204" pitchFamily="34" charset="0"/>
              </a:rPr>
              <a:t>10.00%</a:t>
            </a:r>
            <a:r>
              <a:rPr lang="en-US" sz="6600" b="1" i="1" dirty="0">
                <a:solidFill>
                  <a:prstClr val="black"/>
                </a:solidFill>
                <a:latin typeface="Calibri" panose="020F0502020204030204" pitchFamily="34" charset="0"/>
              </a:rPr>
              <a:t> </a:t>
            </a:r>
            <a:r>
              <a:rPr lang="en-US" sz="3600" b="1" i="1" dirty="0">
                <a:solidFill>
                  <a:prstClr val="black"/>
                </a:solidFill>
                <a:latin typeface="Calibri" panose="020F0502020204030204" pitchFamily="34" charset="0"/>
              </a:rPr>
              <a:t/>
            </a:r>
            <a:br>
              <a:rPr lang="en-US" sz="3600" b="1" i="1" dirty="0">
                <a:solidFill>
                  <a:prstClr val="black"/>
                </a:solidFill>
                <a:latin typeface="Calibri" panose="020F0502020204030204" pitchFamily="34" charset="0"/>
              </a:rPr>
            </a:br>
            <a:r>
              <a:rPr lang="en-US" sz="2700" b="1" i="1" dirty="0">
                <a:solidFill>
                  <a:prstClr val="white"/>
                </a:solidFill>
                <a:latin typeface="Calibri" panose="020F0502020204030204" pitchFamily="34" charset="0"/>
              </a:rPr>
              <a:t>damage core</a:t>
            </a:r>
            <a:r>
              <a:rPr lang="en-US" sz="2700" b="1" i="1" dirty="0">
                <a:solidFill>
                  <a:prstClr val="black"/>
                </a:solidFill>
                <a:latin typeface="Calibri" panose="020F0502020204030204" pitchFamily="34" charset="0"/>
              </a:rPr>
              <a:t> </a:t>
            </a:r>
            <a:r>
              <a:rPr lang="en-US" sz="2700" b="1" i="1" dirty="0">
                <a:solidFill>
                  <a:prstClr val="white"/>
                </a:solidFill>
                <a:latin typeface="Calibri" panose="020F0502020204030204" pitchFamily="34" charset="0"/>
              </a:rPr>
              <a:t>of listed 40 POCs...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-346541" y="190652"/>
            <a:ext cx="3272621" cy="543444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400" b="1" i="1" dirty="0" smtClean="0">
                <a:solidFill>
                  <a:prstClr val="white"/>
                </a:solidFill>
                <a:latin typeface="Calibri" panose="020F0502020204030204" pitchFamily="34" charset="0"/>
              </a:rPr>
              <a:t>Damaged Core Status</a:t>
            </a:r>
            <a:endParaRPr lang="en-US" sz="2400" b="1" i="1" dirty="0">
              <a:solidFill>
                <a:prstClr val="white"/>
              </a:solidFill>
              <a:latin typeface="Calibri" panose="020F0502020204030204" pitchFamily="34" charset="0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3645864"/>
              </p:ext>
            </p:extLst>
          </p:nvPr>
        </p:nvGraphicFramePr>
        <p:xfrm>
          <a:off x="11150958" y="588788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Worksheet" showAsIcon="1" r:id="rId5" imgW="914400" imgH="771480" progId="Excel.Sheet.12">
                  <p:embed/>
                </p:oleObj>
              </mc:Choice>
              <mc:Fallback>
                <p:oleObj name="Worksheet" showAsIcon="1" r:id="rId5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150958" y="588788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276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121" y="2024920"/>
            <a:ext cx="5529758" cy="290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5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95</Words>
  <Application>Microsoft Office PowerPoint</Application>
  <PresentationFormat>Widescreen</PresentationFormat>
  <Paragraphs>30</Paragraphs>
  <Slides>7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Corbel</vt:lpstr>
      <vt:lpstr>Parallax</vt:lpstr>
      <vt:lpstr>Worksheet</vt:lpstr>
      <vt:lpstr>PM Activities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PM Activities</dc:title>
  <dc:creator>Biplop Barua</dc:creator>
  <cp:lastModifiedBy>Trina Majumder</cp:lastModifiedBy>
  <cp:revision>2</cp:revision>
  <dcterms:created xsi:type="dcterms:W3CDTF">2018-02-11T08:10:43Z</dcterms:created>
  <dcterms:modified xsi:type="dcterms:W3CDTF">2018-02-11T09:04:43Z</dcterms:modified>
</cp:coreProperties>
</file>

<file path=docProps/thumbnail.jpeg>
</file>